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A45008F-94DB-43E0-8C9F-1F0525894FDF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B4BC46-CA7A-4D04-99E7-1DA77BD3C4E2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"/>
              <a:t>Kliknij, aby edytować style wzorca tekstu</a:t>
            </a:r>
            <a:endParaRPr lang="en-US"/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Prostokąt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Prostokąt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Prostokąt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a — symbol zastępczy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CCAE96E-C089-46E2-B00B-E9B69FA3BE44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21" name="Stopka — symbol zastępczy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Numer slajdu — symbol zastępczy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5CE57A-9EF6-40D3-AE54-5EACB0FCF8D9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2F1629-0219-4FBD-9502-387E149235D5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Prostokąt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Prostokąt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Prostokąt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81C9E4F4-16A6-4438-87AB-4F5DC3B5A8D3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9E9CAD-0F3C-4A80-BB5E-125D14EA3F8F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pl"/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2AC233-C75A-4ABB-8E66-F95B5065B39F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50CA8E-29E9-4255-834A-5506FCFC9DB9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83F517-6B00-4EBE-BB1E-5A3C870E7B5B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01960BF6-A2FB-4490-B0E1-2EFE4D703CA1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06F68170-BB03-45F9-AA6D-B79E10EA3212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rostokąt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Prostokąt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Prostokąt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" dirty="0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"/>
              <a:t>Kliknij, aby edytować style wzorca tekstu</a:t>
            </a:r>
          </a:p>
          <a:p>
            <a:pPr lvl="1" rtl="0"/>
            <a:r>
              <a:rPr lang="pl"/>
              <a:t>Drugi poziom</a:t>
            </a:r>
          </a:p>
          <a:p>
            <a:pPr lvl="2" rtl="0"/>
            <a:r>
              <a:rPr lang="pl"/>
              <a:t>Trzeci poziom</a:t>
            </a:r>
          </a:p>
          <a:p>
            <a:pPr lvl="3" rtl="0"/>
            <a:r>
              <a:rPr lang="pl"/>
              <a:t>Czwarty poziom</a:t>
            </a:r>
          </a:p>
          <a:p>
            <a:pPr lvl="4" rtl="0"/>
            <a:r>
              <a:rPr lang="pl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6A285E77-555D-4FDC-8A83-B62BFEC6F565}" type="datetime1">
              <a:rPr lang="pl-PL" smtClean="0"/>
              <a:pPr rtl="0"/>
              <a:t>2021-08-19</a:t>
            </a:fld>
            <a:endParaRPr lang="en-US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osmetomama.pl/wskazania-i-przeciwwskazania-wady-i-zalety-do-depilacji-i-epilacji/" TargetMode="External"/><Relationship Id="rId13" Type="http://schemas.openxmlformats.org/officeDocument/2006/relationships/hyperlink" Target="https://www.oaza-urody.eu/trwale-usuwanie-owlosienia-ktora-metoda-najskuteczniejsza/" TargetMode="External"/><Relationship Id="rId3" Type="http://schemas.openxmlformats.org/officeDocument/2006/relationships/hyperlink" Target="https://zdrowie.wprost.pl/medycyna/choroby/10182560/hirsutyzm-problem-estetyczny-czy-objaw-choroby.html" TargetMode="External"/><Relationship Id="rId7" Type="http://schemas.openxmlformats.org/officeDocument/2006/relationships/hyperlink" Target="https://www.poradnikzdrowie.pl/uroda/zabiegi-kosmetyczne/epilacja-rodzaje-epilacja-a-depilacja-aa-QwjG-cPkH-uew3.html" TargetMode="External"/><Relationship Id="rId12" Type="http://schemas.openxmlformats.org/officeDocument/2006/relationships/hyperlink" Target="https://www.kobiety.pl/uroda/depilacja-chemiczna-co-warto-o-niej-wiedziec" TargetMode="External"/><Relationship Id="rId2" Type="http://schemas.openxmlformats.org/officeDocument/2006/relationships/hyperlink" Target="https://cosmetix.com.pl/anatomia-i-fizjologia-wlos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radnikzdrowie.pl/uroda/cialo/popularne-metody-depilacji-jaki-sposob-usuwania-owlosienia-jest-najlep-aa-SJyV-d9ZR-Gndi.html" TargetMode="External"/><Relationship Id="rId11" Type="http://schemas.openxmlformats.org/officeDocument/2006/relationships/hyperlink" Target="https://piotrturkowski.pl/blog/badania/budowa-wlosa/" TargetMode="External"/><Relationship Id="rId5" Type="http://schemas.openxmlformats.org/officeDocument/2006/relationships/hyperlink" Target="https://centrum.kosmetologa.pl/depilacja-rodzaje-i-charakterystyka/" TargetMode="External"/><Relationship Id="rId10" Type="http://schemas.openxmlformats.org/officeDocument/2006/relationships/hyperlink" Target="https://wizaz.pl/pielegnacja/7-nowych-produktow-do-i-po-depilacji-1495-r1/" TargetMode="External"/><Relationship Id="rId4" Type="http://schemas.openxmlformats.org/officeDocument/2006/relationships/hyperlink" Target="https://stylzycia.polki.pl/choroby,nadmierne-owlosienie-jak-je-leczyc-i-jakie-moze-miec-przyczyny,10024260,artykul.html" TargetMode="External"/><Relationship Id="rId9" Type="http://schemas.openxmlformats.org/officeDocument/2006/relationships/hyperlink" Target="https://www.kobiety.pl/uroda/bezpieczna-depilacja-woskie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Zbliżenie logo&#10;&#10;Automatycznie generowany opis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Prostokąt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Prostokąt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1975105"/>
            <a:ext cx="4775075" cy="1693632"/>
          </a:xfrm>
        </p:spPr>
        <p:txBody>
          <a:bodyPr rtlCol="0">
            <a:normAutofit fontScale="90000"/>
          </a:bodyPr>
          <a:lstStyle/>
          <a:p>
            <a:r>
              <a:rPr lang="pl-PL" sz="4400" dirty="0">
                <a:solidFill>
                  <a:schemeClr val="tx1"/>
                </a:solidFill>
              </a:rPr>
              <a:t>Usuwanie zbędnego owłosienia</a:t>
            </a:r>
            <a:endParaRPr lang="pl" sz="4000" dirty="0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551583"/>
            <a:ext cx="4775075" cy="1331313"/>
          </a:xfrm>
        </p:spPr>
        <p:txBody>
          <a:bodyPr rtlCol="0">
            <a:normAutofit fontScale="25000" lnSpcReduction="20000"/>
          </a:bodyPr>
          <a:lstStyle/>
          <a:p>
            <a:pPr rtl="0">
              <a:spcAft>
                <a:spcPts val="600"/>
              </a:spcAft>
            </a:pPr>
            <a:r>
              <a:rPr lang="pl" sz="6400" dirty="0">
                <a:solidFill>
                  <a:schemeClr val="tx1"/>
                </a:solidFill>
              </a:rPr>
              <a:t>WebQest przeznaczony jest dla uczniów kierunku Technik usług kosmetycznych</a:t>
            </a:r>
          </a:p>
          <a:p>
            <a:pPr rtl="0">
              <a:spcAft>
                <a:spcPts val="600"/>
              </a:spcAft>
            </a:pPr>
            <a:endParaRPr lang="pl" dirty="0">
              <a:solidFill>
                <a:schemeClr val="tx1"/>
              </a:solidFill>
            </a:endParaRPr>
          </a:p>
          <a:p>
            <a:pPr algn="r" rtl="0">
              <a:spcAft>
                <a:spcPts val="600"/>
              </a:spcAft>
            </a:pPr>
            <a:endParaRPr lang="pl" dirty="0">
              <a:solidFill>
                <a:schemeClr val="tx1"/>
              </a:solidFill>
            </a:endParaRPr>
          </a:p>
          <a:p>
            <a:pPr rtl="0">
              <a:spcAft>
                <a:spcPts val="600"/>
              </a:spcAft>
            </a:pPr>
            <a:r>
              <a:rPr lang="pl" dirty="0">
                <a:solidFill>
                  <a:schemeClr val="tx1"/>
                </a:solidFill>
              </a:rPr>
              <a:t>o</a:t>
            </a:r>
          </a:p>
        </p:txBody>
      </p:sp>
      <p:pic>
        <p:nvPicPr>
          <p:cNvPr id="8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626" y="46005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FC476E-E788-4F77-81A4-8D361C341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D5993B0-C041-4FB8-92DF-6AAD49AE6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>
            <a:normAutofit/>
          </a:bodyPr>
          <a:lstStyle/>
          <a:p>
            <a:r>
              <a:rPr lang="pl-PL" sz="2000" dirty="0"/>
              <a:t>Witam Was w kolejnym etapie nasze naszej nauki</a:t>
            </a:r>
          </a:p>
          <a:p>
            <a:r>
              <a:rPr lang="pl-PL" sz="2000" dirty="0"/>
              <a:t>Naszym tematem na dziś będzie usuwanie zbędnego owłosienia</a:t>
            </a:r>
          </a:p>
          <a:p>
            <a:r>
              <a:rPr lang="pl-PL" sz="2000" dirty="0"/>
              <a:t>Usuwanie zbędnego owłosienia zajmuję dużą część w sferze usług kosmetycznych</a:t>
            </a:r>
          </a:p>
          <a:p>
            <a:r>
              <a:rPr lang="pl-PL" sz="2000" dirty="0"/>
              <a:t>Przeanalizowanie stron internetowych da wam możliwość zobaczyć jakie zabiegi proponuję rynek kosmetyczny</a:t>
            </a:r>
          </a:p>
          <a:p>
            <a:r>
              <a:rPr lang="pl-PL" sz="2000" dirty="0"/>
              <a:t>Poznanie przyczyn i sposobów usuwania pozwoli Wam dobierać precyzyjnie metody pracy dla każdego klienta</a:t>
            </a:r>
          </a:p>
          <a:p>
            <a:r>
              <a:rPr lang="pl-PL" sz="2000" dirty="0"/>
              <a:t>Wasza praca pozwoli wam uporządkować wiedze o depilacji i epilacji zbędnego owłosienia</a:t>
            </a:r>
          </a:p>
          <a:p>
            <a:endParaRPr lang="pl-PL" sz="2000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EE532C1-7E30-42F7-B99B-B06B7185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7913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C90AD6-6496-4EDE-8E79-DBA9FC0F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0BA7642-1DDA-4ABE-8686-07DD225A8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>
            <a:normAutofit/>
          </a:bodyPr>
          <a:lstStyle/>
          <a:p>
            <a:r>
              <a:rPr lang="pl-PL" sz="1800" dirty="0"/>
              <a:t>Waszym zadaniem będzie zrobienie prezentacji multimedialnej, poświęconej usuwaniu zbędnego owłosienia</a:t>
            </a:r>
          </a:p>
          <a:p>
            <a:pPr marL="0" indent="0">
              <a:buNone/>
            </a:pPr>
            <a:r>
              <a:rPr lang="pl-PL" sz="1800" dirty="0"/>
              <a:t>   W prezentacji muszą się znaleźć informację na temat:</a:t>
            </a:r>
          </a:p>
          <a:p>
            <a:r>
              <a:rPr lang="pl-PL" sz="1800" dirty="0"/>
              <a:t>Budowy włosa</a:t>
            </a:r>
          </a:p>
          <a:p>
            <a:r>
              <a:rPr lang="pl-PL" sz="1800" dirty="0"/>
              <a:t>Chorób związanych z nadmiernym owłosieniem</a:t>
            </a:r>
          </a:p>
          <a:p>
            <a:r>
              <a:rPr lang="pl-PL" sz="1800" dirty="0"/>
              <a:t>Metod manualnych do usuwania zbędnego owłosienia i przeciwwskazania do nich</a:t>
            </a:r>
          </a:p>
          <a:p>
            <a:r>
              <a:rPr lang="pl-PL" sz="1800" dirty="0"/>
              <a:t>Metod chemicznych do usuwania zbędnego owłosienia i przeciwwskazania do nich</a:t>
            </a:r>
          </a:p>
          <a:p>
            <a:r>
              <a:rPr lang="pl-PL" sz="1800" dirty="0"/>
              <a:t>Metod fizykalnych do usuwania zbędnego owłosienia i przeciwwskazania do nich</a:t>
            </a:r>
          </a:p>
          <a:p>
            <a:r>
              <a:rPr lang="pl-PL" sz="1800" dirty="0"/>
              <a:t>Produkty do pielęgnacji skóry do depilacji</a:t>
            </a:r>
          </a:p>
          <a:p>
            <a:r>
              <a:rPr lang="pl-PL" sz="1800" dirty="0"/>
              <a:t>Trwałe usuwanie zbędnego owłosienia i przeciwwskazania do niego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62096A03-7E99-4B34-B63F-1145B1981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92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A1996FB-87CE-49E9-8F29-F9FC2FEB0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75389"/>
          </a:xfrm>
        </p:spPr>
        <p:txBody>
          <a:bodyPr/>
          <a:lstStyle/>
          <a:p>
            <a:pPr algn="ctr"/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6EC68E0-389B-4B67-BE02-A884CB6EC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417983"/>
            <a:ext cx="10280073" cy="453476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W celu sprawnej, łatwej i przyjemnej pracy, słuchacze dzielą się na 2 grupy z których każda opracowuje wyczerpująco jedno z zadań przydzielonych przez nauczyciela.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Uczniowie dokonują miedzy sobą w grupie podziału jakie informacje kto zdobędzie oraz wybierają lidera grupy, który pytania i wątpliwości grupy konsultuje z nauczycielem. 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Prace podzielcie między siebie sprawiedliwie. Pamiętajcie, że jeśli wszyscy będziecie pracować na miarę Swoich możliwości, to opracowanie wykonacie szybciej i lepiej.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Każdy uczeń musi być za coś odpowiedzialny, wykazać zaangażowanie w pracę, szukać materiałów.</a:t>
            </a:r>
          </a:p>
          <a:p>
            <a:pPr algn="l"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Przy wyszukiwaniu informacji możecie korzystać ze stron, które znajdują się poniżej lub znaleźć inne </a:t>
            </a:r>
            <a:r>
              <a:rPr lang="pl-PL" dirty="0">
                <a:solidFill>
                  <a:srgbClr val="000000"/>
                </a:solidFill>
              </a:rPr>
              <a:t>źródła</a:t>
            </a:r>
            <a:endParaRPr lang="pl-PL" b="0" i="0" dirty="0">
              <a:solidFill>
                <a:srgbClr val="000000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Przy tworzeniu opracowania dbajcie nie tylko o poprawność merytoryczną, ale także ortograficzna i 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</a:rPr>
              <a:t>      stylistyczną.</a:t>
            </a:r>
            <a:endParaRPr lang="pl-PL" b="0" i="0" dirty="0">
              <a:solidFill>
                <a:srgbClr val="000000"/>
              </a:solidFill>
              <a:effectLst/>
            </a:endParaRPr>
          </a:p>
          <a:p>
            <a:pPr marL="0" indent="0" algn="l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 7.   Opracowanie prześlijcie na wskazany przez nauczyciela adres e-mailowy.</a:t>
            </a:r>
          </a:p>
          <a:p>
            <a:pPr marL="0" indent="0" algn="l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 </a:t>
            </a:r>
          </a:p>
          <a:p>
            <a:pPr marL="0" indent="0">
              <a:buNone/>
            </a:pPr>
            <a:endParaRPr lang="pl-PL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A1574A6-3455-45A3-80A6-11C27912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818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5BEC36-7964-4DB9-BC9D-257BD33E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15145"/>
          </a:xfrm>
        </p:spPr>
        <p:txBody>
          <a:bodyPr/>
          <a:lstStyle/>
          <a:p>
            <a:pPr algn="ctr"/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981A7B9-4A0A-4BE5-B6F8-B73174FA9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64974"/>
            <a:ext cx="10058400" cy="4587770"/>
          </a:xfrm>
        </p:spPr>
        <p:txBody>
          <a:bodyPr>
            <a:normAutofit fontScale="92500" lnSpcReduction="10000"/>
          </a:bodyPr>
          <a:lstStyle/>
          <a:p>
            <a:r>
              <a:rPr lang="pl-PL" dirty="0">
                <a:hlinkClick r:id="rId2"/>
              </a:rPr>
              <a:t>https://cosmetix.com.pl/anatomia-i-fizjologia-wlosa/</a:t>
            </a:r>
            <a:endParaRPr lang="pl-PL" dirty="0"/>
          </a:p>
          <a:p>
            <a:r>
              <a:rPr lang="pl-PL" dirty="0">
                <a:hlinkClick r:id="rId3"/>
              </a:rPr>
              <a:t>https://zdrowie.wprost.pl/medycyna/choroby/10182560/hirsutyzm-problem-estetyczny-czy-objaw-choroby.html</a:t>
            </a:r>
            <a:endParaRPr lang="pl-PL" dirty="0"/>
          </a:p>
          <a:p>
            <a:r>
              <a:rPr lang="pl-PL" dirty="0">
                <a:hlinkClick r:id="rId4"/>
              </a:rPr>
              <a:t>https://stylzycia.polki.pl/choroby,nadmierne-owlosienie-jak-je-leczyc-i-jakie-moze-miec-przyczyny,10024260,artykul.html</a:t>
            </a:r>
            <a:endParaRPr lang="pl-PL" dirty="0"/>
          </a:p>
          <a:p>
            <a:r>
              <a:rPr lang="pl-PL" dirty="0">
                <a:hlinkClick r:id="rId5"/>
              </a:rPr>
              <a:t>https://centrum.kosmetologa.pl/depilacja-rodzaje-i-charakterystyka/</a:t>
            </a:r>
            <a:endParaRPr lang="pl-PL" dirty="0"/>
          </a:p>
          <a:p>
            <a:r>
              <a:rPr lang="pl-PL" dirty="0">
                <a:solidFill>
                  <a:srgbClr val="00B0F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https://www.poradnikzdrowie.pl/uroda/cialo/popularne-metody-depilacji-jaki-sposob-usuwania-owlosienia-jest-najlep-aa-SJyV-d9ZR-Gndi.html</a:t>
            </a:r>
            <a:endParaRPr lang="pl-PL" dirty="0">
              <a:solidFill>
                <a:srgbClr val="00B0F0"/>
              </a:solidFill>
            </a:endParaRPr>
          </a:p>
          <a:p>
            <a:r>
              <a:rPr lang="pl-PL" dirty="0">
                <a:hlinkClick r:id="rId7"/>
              </a:rPr>
              <a:t>https://www.poradnikzdrowie.pl/uroda/zabiegi-kosmetyczne/epilacja-rodzaje-epilacja-a-depilacja-aa-QwjG-cPkH-uew3.html</a:t>
            </a:r>
            <a:endParaRPr lang="pl-PL" dirty="0"/>
          </a:p>
          <a:p>
            <a:r>
              <a:rPr lang="pl-PL" dirty="0">
                <a:hlinkClick r:id="rId8"/>
              </a:rPr>
              <a:t>https://www.kosmetomama.pl/wskazania-i-przeciwwskazania-wady-i-zalety-do-depilacji-i-epilacji/</a:t>
            </a:r>
            <a:endParaRPr lang="pl-PL" dirty="0"/>
          </a:p>
          <a:p>
            <a:r>
              <a:rPr lang="pl-PL" dirty="0">
                <a:hlinkClick r:id="rId9"/>
              </a:rPr>
              <a:t>https://www.kobiety.pl/uroda/bezpieczna-depilacja-woskiem</a:t>
            </a:r>
            <a:endParaRPr lang="pl-PL" dirty="0"/>
          </a:p>
          <a:p>
            <a:r>
              <a:rPr lang="pl-PL" dirty="0">
                <a:hlinkClick r:id="rId10"/>
              </a:rPr>
              <a:t>https://wizaz.pl/pielegnacja/7-nowych-produktow-do-i-po-depilacji-1495-r1/</a:t>
            </a:r>
            <a:endParaRPr lang="pl-PL" dirty="0"/>
          </a:p>
          <a:p>
            <a:r>
              <a:rPr lang="pl-PL" dirty="0" smtClean="0">
                <a:hlinkClick r:id="rId11"/>
              </a:rPr>
              <a:t>https://piotrturkowski.pl/blog/badania/budowa-wlosa</a:t>
            </a:r>
            <a:r>
              <a:rPr lang="pl-PL" dirty="0" smtClean="0">
                <a:hlinkClick r:id="rId11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12"/>
              </a:rPr>
              <a:t>https://</a:t>
            </a:r>
            <a:r>
              <a:rPr lang="pl-PL" dirty="0" smtClean="0">
                <a:hlinkClick r:id="rId12"/>
              </a:rPr>
              <a:t>www.kobiety.pl/uroda/depilacja-chemiczna-co-warto-o-niej-wiedziec</a:t>
            </a:r>
            <a:endParaRPr lang="pl-PL" dirty="0" smtClean="0"/>
          </a:p>
          <a:p>
            <a:r>
              <a:rPr lang="pl-PL" smtClean="0">
                <a:hlinkClick r:id="rId13"/>
              </a:rPr>
              <a:t>https://</a:t>
            </a:r>
            <a:r>
              <a:rPr lang="pl-PL" smtClean="0">
                <a:hlinkClick r:id="rId13"/>
              </a:rPr>
              <a:t>www.oaza-urody.eu/trwale-usuwanie-owlosienia-ktora-metoda-najskuteczniejsza</a:t>
            </a:r>
            <a:r>
              <a:rPr lang="pl-PL" smtClean="0">
                <a:hlinkClick r:id="rId13"/>
              </a:rPr>
              <a:t>/</a:t>
            </a:r>
            <a:endParaRPr lang="pl-PL" smtClean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8E67BDB-5B1C-4479-AAA8-80542D6E7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692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66FFF5D-76FB-4C79-BB89-353913285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62136"/>
          </a:xfrm>
        </p:spPr>
        <p:txBody>
          <a:bodyPr/>
          <a:lstStyle/>
          <a:p>
            <a:pPr algn="ctr"/>
            <a:r>
              <a:rPr lang="pl-PL" dirty="0"/>
              <a:t>EWALUALCJA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D042043-CD9D-4622-ACBC-98974E5C6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11965"/>
            <a:ext cx="10058400" cy="46407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Ważnym kryterium oceny jest jakość prospektu reklamowego. Im większa liczba przykładów była zawarta    w omawianym projekcie, tym wyższa ocena do uzyskania.</a:t>
            </a:r>
            <a:br>
              <a:rPr lang="pl-PL" b="0" i="0" dirty="0">
                <a:solidFill>
                  <a:srgbClr val="333333"/>
                </a:solidFill>
                <a:effectLst/>
              </a:rPr>
            </a:b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bardzo dobrą - otrzymują uczniowie grupy, która przygotowała i pokazała swój prospekt w sposób perfekcyjny. Członkowie tej grupy zaprezentowali własne opinie i w uzyskaniu informacji nie ograniczyli się tylko do proponowanych stron internetowych. Umieszczając materiały zadbali o prawa autorskie twórców. Przedstawili pełną i wyczerpującą informację na temat pielęgnacji okolic oka, jasno i precyzyjnie odpowiadali na pytania.</a:t>
            </a:r>
          </a:p>
          <a:p>
            <a:pPr marL="0" indent="0" algn="just">
              <a:buNone/>
            </a:pPr>
            <a:endParaRPr lang="pl-PL" dirty="0">
              <a:solidFill>
                <a:srgbClr val="333333"/>
              </a:solidFill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dobrą - otrzymują uczniowie, którzy w swojej prezentacji zawarli pełną informację od strony merytorycznej na temat pielęgnacji okolic oka, ale ich prezentacja zawierała niewielkie błędy w odniesieniu do jasności przekazu lub drobne uchybienia techniczne. Uczniowie umieją w większości odpowiedzieć na wszystkie zadawane im pytania. Dobrze współpracowali w grupie i dbali o prawa autorskie swoje i innych.</a:t>
            </a:r>
          </a:p>
          <a:p>
            <a:pPr marL="0" indent="0" algn="just">
              <a:buNone/>
            </a:pP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 algn="just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Ocenę dostateczną - otrzymują uczniowie, u których w prezentacji wystąpiły drobne błędy merytoryczne lub informacja o pielęgnacji okolic oka jest niekompletna. Uczniowie w trakcie prezentacji posługiwali się notatkami, nie potrafili odpowiedzieć na wszystkie zadawane im pytania.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C17552-75CB-4902-B48E-2EDCFFE3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23B4D2-AC56-4E03-B584-C7EE294BDCA4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941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19C20F9-7BD5-404B-A35B-10CFE4D8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1406"/>
          </a:xfrm>
        </p:spPr>
        <p:txBody>
          <a:bodyPr/>
          <a:lstStyle/>
          <a:p>
            <a:pPr algn="ctr"/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D847C23-E4F7-42CB-ADE6-ACD5180AC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524000"/>
            <a:ext cx="10058400" cy="4428744"/>
          </a:xfrm>
        </p:spPr>
        <p:txBody>
          <a:bodyPr/>
          <a:lstStyle/>
          <a:p>
            <a:r>
              <a:rPr lang="pl-PL" sz="2000" dirty="0"/>
              <a:t>Dzięki Waszej pracy zdobyliście wiedzę potrzebną Wam dla Waszego rozwoju zawodowego</a:t>
            </a:r>
          </a:p>
          <a:p>
            <a:r>
              <a:rPr lang="pl-PL" sz="2000" dirty="0"/>
              <a:t>Poznaliście zabiegi współczesnego rynku kosmetycznego</a:t>
            </a:r>
          </a:p>
          <a:p>
            <a:r>
              <a:rPr lang="pl-PL" sz="2000" dirty="0"/>
              <a:t>Będziecie mogli lepiej dobierać metody pracy do potrzeb klienta</a:t>
            </a:r>
          </a:p>
          <a:p>
            <a:r>
              <a:rPr lang="pl-PL" sz="2000" dirty="0"/>
              <a:t>Zdobyliście umiejętności tworzenia prezentacji multimedialnej</a:t>
            </a:r>
          </a:p>
          <a:p>
            <a:r>
              <a:rPr lang="pl-PL" sz="2000" dirty="0"/>
              <a:t>Wspólna praca zintegrowała waszą grupę</a:t>
            </a:r>
          </a:p>
          <a:p>
            <a:pPr algn="r"/>
            <a:r>
              <a:rPr lang="pl-PL" sz="2000" dirty="0"/>
              <a:t>Gratuluję zakończeniu projektu!</a:t>
            </a:r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E5F39F6-A551-4BC7-ABEB-4B04BEB75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31704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53D0A55-1662-4BBA-AD26-D95E7C3AC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42525"/>
            <a:ext cx="10058400" cy="13716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16DD63B1-2541-4E89-82FD-EC44D9FA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0CA8E-29E9-4255-834A-5506FCFC9DB9}" type="datetime1">
              <a:rPr lang="pl-PL" smtClean="0"/>
              <a:pPr rtl="0"/>
              <a:t>2021-08-19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2765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41798944_TF78438558" id="{656982CE-918E-475A-B40A-5C9C63D77659}" vid="{35A616ED-4F32-4850-9933-730FF490343F}"/>
    </a:ext>
  </a:extLst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{C38D8E95-4BC7-49F8-AA4E-BD85599DA1CE}tf78438558_win32</Template>
  <TotalTime>474</TotalTime>
  <Words>300</Words>
  <Application>Microsoft Office PowerPoint</Application>
  <PresentationFormat>Niestandardowy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SavonVTI</vt:lpstr>
      <vt:lpstr>Usuwanie zbędnego owłosienia</vt:lpstr>
      <vt:lpstr>WPROWADZENIE</vt:lpstr>
      <vt:lpstr>ZADANIE</vt:lpstr>
      <vt:lpstr>PROCES</vt:lpstr>
      <vt:lpstr>ŹRÓDŁA</vt:lpstr>
      <vt:lpstr>EWALUALCJA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Usuwanie zbędnego owłosienia</dc:title>
  <dc:creator>Nadia Wiśniewska</dc:creator>
  <cp:lastModifiedBy>Konrad1</cp:lastModifiedBy>
  <cp:revision>27</cp:revision>
  <dcterms:created xsi:type="dcterms:W3CDTF">2020-08-19T17:56:29Z</dcterms:created>
  <dcterms:modified xsi:type="dcterms:W3CDTF">2021-08-19T12:03:28Z</dcterms:modified>
</cp:coreProperties>
</file>